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>
        <p:scale>
          <a:sx n="100" d="100"/>
          <a:sy n="100" d="100"/>
        </p:scale>
        <p:origin x="24" y="216"/>
      </p:cViewPr>
      <p:guideLst>
        <p:guide orient="horz" pos="8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C4FF512C-2A48-FEE3-2F18-4839A66B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3838" y="294635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4ED362-8982-48E4-D3B8-3879EF049A26}"/>
              </a:ext>
            </a:extLst>
          </p:cNvPr>
          <p:cNvSpPr txBox="1"/>
          <p:nvPr/>
        </p:nvSpPr>
        <p:spPr>
          <a:xfrm>
            <a:off x="4471745" y="410578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98328" y="8549055"/>
            <a:ext cx="1775445" cy="117957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7669B014-BCE9-3987-189E-8E46155C57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4323" y="8762694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9FD6D6-5062-B210-EDC4-6EDE17433BE3}"/>
              </a:ext>
            </a:extLst>
          </p:cNvPr>
          <p:cNvSpPr txBox="1"/>
          <p:nvPr/>
        </p:nvSpPr>
        <p:spPr>
          <a:xfrm>
            <a:off x="1369812" y="893033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4142E1-FE67-82B5-E709-4634D9FEB5D8}"/>
              </a:ext>
            </a:extLst>
          </p:cNvPr>
          <p:cNvSpPr txBox="1"/>
          <p:nvPr/>
        </p:nvSpPr>
        <p:spPr>
          <a:xfrm>
            <a:off x="1369254" y="9224825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C0EC3E-E116-F1AB-2A0F-4D3DBD7AA0C0}"/>
              </a:ext>
            </a:extLst>
          </p:cNvPr>
          <p:cNvSpPr txBox="1"/>
          <p:nvPr/>
        </p:nvSpPr>
        <p:spPr>
          <a:xfrm>
            <a:off x="476249" y="1171419"/>
            <a:ext cx="3743325" cy="1011098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36000" bIns="3600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>
                <a:latin typeface="Golos Text" panose="020B0503020202020204" pitchFamily="34" charset="0"/>
                <a:ea typeface="Golos Text" panose="020B0503020202020204" pitchFamily="34" charset="0"/>
              </a:rPr>
              <a:t>Усовершенствована модель взаимодействия налогоплательщиков с налоговыми органами в рамках ЕНС</a:t>
            </a:r>
            <a:endParaRPr lang="en-US" sz="1400" dirty="0"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3AE652B-042C-D873-9C8C-D4370BAAFF3C}"/>
              </a:ext>
            </a:extLst>
          </p:cNvPr>
          <p:cNvCxnSpPr/>
          <p:nvPr/>
        </p:nvCxnSpPr>
        <p:spPr>
          <a:xfrm>
            <a:off x="549274" y="8366175"/>
            <a:ext cx="5759450" cy="0"/>
          </a:xfrm>
          <a:prstGeom prst="line">
            <a:avLst/>
          </a:prstGeom>
          <a:ln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09575" y="2588112"/>
            <a:ext cx="60868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hangingPunct="0"/>
            <a:r>
              <a:rPr lang="ru-RU" sz="1300" dirty="0" smtClean="0"/>
              <a:t>	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УФНС России по Приморскому краю сообщает о том, что в Налоговый кодекс Российской Федерации внесены изменения, совершенствующие порядок уплаты и учета обязательств налогоплательщиков в рамках ЕНС. Поправки вступают в силу с 1 октября 2023 года. </a:t>
            </a:r>
          </a:p>
          <a:p>
            <a:pPr algn="just" hangingPunct="0"/>
            <a:r>
              <a:rPr lang="ru-RU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Так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упрощается порядок сдачи документов через личный кабинет налогоплательщика. Теперь индивидуальные предприниматели смогут направлять документы, используя неквалифицированную электронную подпись (НЭП) физического лица. С ее помощью можно отправлять в налоговый орган уведомление об исчисленных налогах, их авансовых платежах, сборах, страховых взносах, а также заявление о распоряжении путем зачета в счет исполнения предстоящей обязанности по уплате конкретного налога. </a:t>
            </a:r>
          </a:p>
          <a:p>
            <a:pPr algn="just" hangingPunct="0"/>
            <a:r>
              <a:rPr lang="ru-RU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Установлена 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очередность признания денежных средств единым налоговым платежом при отмене зачета. Отмена нужна для того, чтобы погасить более ранний долг и избавиться от излишней суммы пени. Средства вернутся на ЕНП для оплаты обязанностей с уже наступившим сроком. Использование зачтенных для погашения будущих обязательных платежей начинается с наименьшей суммы.</a:t>
            </a:r>
          </a:p>
          <a:p>
            <a:pPr algn="just" hangingPunct="0"/>
            <a:r>
              <a:rPr lang="ru-RU" sz="13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Скорректирован </a:t>
            </a:r>
            <a:r>
              <a:rPr lang="ru-RU" sz="1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порядок погашения страховых взносов. Так, если будет досрочно представлено уведомление о сумме, подлежащей перечислению во внебюджетные фонды, необходимые средства будут списаны с ЕНС не дожидаясь 28 числа месяца, следующего за отчетным. Аналогичная норма действует в отношении НДФЛ с 29 июня 2023 года.</a:t>
            </a:r>
            <a:endParaRPr lang="ru-RU" sz="13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28" y="8609695"/>
            <a:ext cx="1027496" cy="102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255</TotalTime>
  <Words>19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Цой Татьяна Трофимовна</cp:lastModifiedBy>
  <cp:revision>25</cp:revision>
  <cp:lastPrinted>2023-04-16T23:58:19Z</cp:lastPrinted>
  <dcterms:created xsi:type="dcterms:W3CDTF">2023-03-21T12:09:25Z</dcterms:created>
  <dcterms:modified xsi:type="dcterms:W3CDTF">2023-08-07T04:23:23Z</dcterms:modified>
</cp:coreProperties>
</file>